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307BE-1404-44FE-B3EB-36AA30DE0257}" v="6" dt="2025-02-11T13:39:11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8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5029"/>
          </a:xfrm>
          <a:prstGeom prst="rect">
            <a:avLst/>
          </a:prstGeom>
        </p:spPr>
        <p:txBody>
          <a:bodyPr vert="horz" lIns="90742" tIns="45371" rIns="90742" bIns="4537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0" cy="495029"/>
          </a:xfrm>
          <a:prstGeom prst="rect">
            <a:avLst/>
          </a:prstGeom>
        </p:spPr>
        <p:txBody>
          <a:bodyPr vert="horz" lIns="90742" tIns="45371" rIns="90742" bIns="45371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2" tIns="45371" rIns="90742" bIns="453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742" tIns="45371" rIns="90742" bIns="453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0" cy="495028"/>
          </a:xfrm>
          <a:prstGeom prst="rect">
            <a:avLst/>
          </a:prstGeom>
        </p:spPr>
        <p:txBody>
          <a:bodyPr vert="horz" lIns="90742" tIns="45371" rIns="90742" bIns="4537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7" y="9371287"/>
            <a:ext cx="2918830" cy="495028"/>
          </a:xfrm>
          <a:prstGeom prst="rect">
            <a:avLst/>
          </a:prstGeom>
        </p:spPr>
        <p:txBody>
          <a:bodyPr vert="horz" lIns="90742" tIns="45371" rIns="90742" bIns="45371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98108"/>
              </p:ext>
            </p:extLst>
          </p:nvPr>
        </p:nvGraphicFramePr>
        <p:xfrm>
          <a:off x="2526788" y="538001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 Sausage, Mash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Tomato Pizza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237684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29754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45102"/>
              </p:ext>
            </p:extLst>
          </p:nvPr>
        </p:nvGraphicFramePr>
        <p:xfrm>
          <a:off x="2493788" y="3746880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 Fingers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Pinwheel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latin typeface="Century Gothic" panose="020B0502020202020204" pitchFamily="34" charset="0"/>
                        </a:rPr>
                        <a:t>Oaty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1530A6-C57C-F6E0-A36F-25019D5F41A6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C96CD-C8B0-6DDA-30D0-125E9CC78476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5CF54-BD59-7625-4F9B-EBA2B30F51FA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79159"/>
              </p:ext>
            </p:extLst>
          </p:nvPr>
        </p:nvGraphicFramePr>
        <p:xfrm>
          <a:off x="2526788" y="558279"/>
          <a:ext cx="7020000" cy="153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747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53253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Sausage, 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Mash 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V160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Tomato and Lentil Pasta Sauce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  <a:p>
                      <a:pPr algn="r"/>
                      <a:endParaRPr lang="en-GB" sz="7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Tomato Pasta</a:t>
                      </a:r>
                      <a:endParaRPr lang="en-GB" sz="140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1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59DC0-7AA7-B2F6-DA19-CD5FE32EA6B6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B248C-BD5F-11D7-ED69-01EA0E5E1A70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F129A-1E57-B24E-2E09-162536729EFD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10650"/>
              </p:ext>
            </p:extLst>
          </p:nvPr>
        </p:nvGraphicFramePr>
        <p:xfrm>
          <a:off x="2526788" y="2151445"/>
          <a:ext cx="70200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SD187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Hot Dog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C4 C5 T1 B4 P5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C111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V309 Mild Mexican Chilli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latin typeface="Century Gothic" panose="020B0502020202020204" pitchFamily="34" charset="0"/>
                        </a:rPr>
                        <a:t>With SD84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0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41147"/>
              </p:ext>
            </p:extLst>
          </p:nvPr>
        </p:nvGraphicFramePr>
        <p:xfrm>
          <a:off x="2526788" y="3801869"/>
          <a:ext cx="7020000" cy="146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Beef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Burger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C114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 Fingers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SD17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Bean Burger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V322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Five Bean 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70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Tomato Pinwheel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V249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D224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700" dirty="0" err="1">
                          <a:latin typeface="Century Gothic" panose="020B0502020202020204" pitchFamily="34" charset="0"/>
                        </a:rPr>
                        <a:t>Oaty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Cookie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2CA381-FBB3-AB09-AA4A-604653681CCF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2231B-F4E0-03BD-75B1-3EBDDE4A424B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B24B0-CD2C-FA6D-5B79-45B04E03BE0E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E2A5D-9242-4F1B-B74D-EAE70376E2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88" y="558279"/>
            <a:ext cx="1280160" cy="408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www.w3.org/XML/1998/namespace"/>
    <ds:schemaRef ds:uri="http://schemas.microsoft.com/office/2006/documentManagement/types"/>
    <ds:schemaRef ds:uri="4ff6cdd7-f66e-47e1-87c6-2be81c84d476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6e1e0a47-ab42-4430-94e8-3d4d86c1f9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751</Words>
  <Application>Microsoft Office PowerPoint</Application>
  <PresentationFormat>A4 Paper (210x297 mm)</PresentationFormat>
  <Paragraphs>264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Lynnette Hemmings</cp:lastModifiedBy>
  <cp:revision>40</cp:revision>
  <cp:lastPrinted>2025-04-01T13:09:52Z</cp:lastPrinted>
  <dcterms:created xsi:type="dcterms:W3CDTF">2014-08-19T19:35:20Z</dcterms:created>
  <dcterms:modified xsi:type="dcterms:W3CDTF">2025-04-01T13:10:14Z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